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sldIdLst>
    <p:sldId id="256" r:id="rId2"/>
    <p:sldId id="258" r:id="rId3"/>
    <p:sldId id="266" r:id="rId4"/>
    <p:sldId id="267" r:id="rId5"/>
    <p:sldId id="259" r:id="rId6"/>
    <p:sldId id="257" r:id="rId7"/>
    <p:sldId id="260" r:id="rId8"/>
    <p:sldId id="261" r:id="rId9"/>
    <p:sldId id="262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C2C8C3-EAA9-4607-892D-F34E43A416DE}" v="1" dt="2024-06-10T07:41:45.2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58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örg Lüling" userId="e3f59b58ad8c6213" providerId="LiveId" clId="{EDC2C8C3-EAA9-4607-892D-F34E43A416DE}"/>
    <pc:docChg chg="modSld">
      <pc:chgData name="Jörg Lüling" userId="e3f59b58ad8c6213" providerId="LiveId" clId="{EDC2C8C3-EAA9-4607-892D-F34E43A416DE}" dt="2024-06-10T07:43:01.887" v="9" actId="2711"/>
      <pc:docMkLst>
        <pc:docMk/>
      </pc:docMkLst>
      <pc:sldChg chg="modSp mod">
        <pc:chgData name="Jörg Lüling" userId="e3f59b58ad8c6213" providerId="LiveId" clId="{EDC2C8C3-EAA9-4607-892D-F34E43A416DE}" dt="2024-06-10T07:41:59.767" v="2" actId="2711"/>
        <pc:sldMkLst>
          <pc:docMk/>
          <pc:sldMk cId="3600747196" sldId="257"/>
        </pc:sldMkLst>
        <pc:spChg chg="mod">
          <ac:chgData name="Jörg Lüling" userId="e3f59b58ad8c6213" providerId="LiveId" clId="{EDC2C8C3-EAA9-4607-892D-F34E43A416DE}" dt="2024-06-10T07:41:59.767" v="2" actId="2711"/>
          <ac:spMkLst>
            <pc:docMk/>
            <pc:sldMk cId="3600747196" sldId="257"/>
            <ac:spMk id="4" creationId="{DBB85758-AF41-FB9B-032A-9982322118D6}"/>
          </ac:spMkLst>
        </pc:spChg>
      </pc:sldChg>
      <pc:sldChg chg="modSp mod">
        <pc:chgData name="Jörg Lüling" userId="e3f59b58ad8c6213" providerId="LiveId" clId="{EDC2C8C3-EAA9-4607-892D-F34E43A416DE}" dt="2024-06-10T07:41:45.260" v="1"/>
        <pc:sldMkLst>
          <pc:docMk/>
          <pc:sldMk cId="1029089248" sldId="259"/>
        </pc:sldMkLst>
        <pc:spChg chg="mod">
          <ac:chgData name="Jörg Lüling" userId="e3f59b58ad8c6213" providerId="LiveId" clId="{EDC2C8C3-EAA9-4607-892D-F34E43A416DE}" dt="2024-06-10T07:41:45.260" v="1"/>
          <ac:spMkLst>
            <pc:docMk/>
            <pc:sldMk cId="1029089248" sldId="259"/>
            <ac:spMk id="4" creationId="{DBB85758-AF41-FB9B-032A-9982322118D6}"/>
          </ac:spMkLst>
        </pc:spChg>
      </pc:sldChg>
      <pc:sldChg chg="modSp mod">
        <pc:chgData name="Jörg Lüling" userId="e3f59b58ad8c6213" providerId="LiveId" clId="{EDC2C8C3-EAA9-4607-892D-F34E43A416DE}" dt="2024-06-10T07:42:12.341" v="3" actId="2711"/>
        <pc:sldMkLst>
          <pc:docMk/>
          <pc:sldMk cId="2865353343" sldId="260"/>
        </pc:sldMkLst>
        <pc:spChg chg="mod">
          <ac:chgData name="Jörg Lüling" userId="e3f59b58ad8c6213" providerId="LiveId" clId="{EDC2C8C3-EAA9-4607-892D-F34E43A416DE}" dt="2024-06-10T07:42:12.341" v="3" actId="2711"/>
          <ac:spMkLst>
            <pc:docMk/>
            <pc:sldMk cId="2865353343" sldId="260"/>
            <ac:spMk id="4" creationId="{DBB85758-AF41-FB9B-032A-9982322118D6}"/>
          </ac:spMkLst>
        </pc:spChg>
      </pc:sldChg>
      <pc:sldChg chg="modSp mod">
        <pc:chgData name="Jörg Lüling" userId="e3f59b58ad8c6213" providerId="LiveId" clId="{EDC2C8C3-EAA9-4607-892D-F34E43A416DE}" dt="2024-06-10T07:42:29.397" v="5" actId="20577"/>
        <pc:sldMkLst>
          <pc:docMk/>
          <pc:sldMk cId="2973431982" sldId="261"/>
        </pc:sldMkLst>
        <pc:spChg chg="mod">
          <ac:chgData name="Jörg Lüling" userId="e3f59b58ad8c6213" providerId="LiveId" clId="{EDC2C8C3-EAA9-4607-892D-F34E43A416DE}" dt="2024-06-10T07:42:29.397" v="5" actId="20577"/>
          <ac:spMkLst>
            <pc:docMk/>
            <pc:sldMk cId="2973431982" sldId="261"/>
            <ac:spMk id="4" creationId="{DBB85758-AF41-FB9B-032A-9982322118D6}"/>
          </ac:spMkLst>
        </pc:spChg>
      </pc:sldChg>
      <pc:sldChg chg="modSp mod">
        <pc:chgData name="Jörg Lüling" userId="e3f59b58ad8c6213" providerId="LiveId" clId="{EDC2C8C3-EAA9-4607-892D-F34E43A416DE}" dt="2024-06-10T07:42:41.988" v="7" actId="20577"/>
        <pc:sldMkLst>
          <pc:docMk/>
          <pc:sldMk cId="3702403098" sldId="262"/>
        </pc:sldMkLst>
        <pc:spChg chg="mod">
          <ac:chgData name="Jörg Lüling" userId="e3f59b58ad8c6213" providerId="LiveId" clId="{EDC2C8C3-EAA9-4607-892D-F34E43A416DE}" dt="2024-06-10T07:42:41.988" v="7" actId="20577"/>
          <ac:spMkLst>
            <pc:docMk/>
            <pc:sldMk cId="3702403098" sldId="262"/>
            <ac:spMk id="4" creationId="{DBB85758-AF41-FB9B-032A-9982322118D6}"/>
          </ac:spMkLst>
        </pc:spChg>
      </pc:sldChg>
      <pc:sldChg chg="modSp mod">
        <pc:chgData name="Jörg Lüling" userId="e3f59b58ad8c6213" providerId="LiveId" clId="{EDC2C8C3-EAA9-4607-892D-F34E43A416DE}" dt="2024-06-10T07:42:51.112" v="8" actId="2711"/>
        <pc:sldMkLst>
          <pc:docMk/>
          <pc:sldMk cId="1863815875" sldId="263"/>
        </pc:sldMkLst>
        <pc:spChg chg="mod">
          <ac:chgData name="Jörg Lüling" userId="e3f59b58ad8c6213" providerId="LiveId" clId="{EDC2C8C3-EAA9-4607-892D-F34E43A416DE}" dt="2024-06-10T07:42:51.112" v="8" actId="2711"/>
          <ac:spMkLst>
            <pc:docMk/>
            <pc:sldMk cId="1863815875" sldId="263"/>
            <ac:spMk id="4" creationId="{DBB85758-AF41-FB9B-032A-9982322118D6}"/>
          </ac:spMkLst>
        </pc:spChg>
      </pc:sldChg>
      <pc:sldChg chg="modSp mod">
        <pc:chgData name="Jörg Lüling" userId="e3f59b58ad8c6213" providerId="LiveId" clId="{EDC2C8C3-EAA9-4607-892D-F34E43A416DE}" dt="2024-06-10T07:43:01.887" v="9" actId="2711"/>
        <pc:sldMkLst>
          <pc:docMk/>
          <pc:sldMk cId="3956389654" sldId="264"/>
        </pc:sldMkLst>
        <pc:spChg chg="mod">
          <ac:chgData name="Jörg Lüling" userId="e3f59b58ad8c6213" providerId="LiveId" clId="{EDC2C8C3-EAA9-4607-892D-F34E43A416DE}" dt="2024-06-10T07:43:01.887" v="9" actId="2711"/>
          <ac:spMkLst>
            <pc:docMk/>
            <pc:sldMk cId="3956389654" sldId="264"/>
            <ac:spMk id="4" creationId="{DBB85758-AF41-FB9B-032A-9982322118D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9D6F5-A9D4-C22B-732C-A31A172FB9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209393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1AFD6E-3459-290F-1147-F0C47ACEEA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46774"/>
            <a:ext cx="9144000" cy="106689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4674D3-6FB9-5549-B0F2-FD61E82D1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B5883-038C-4696-8E27-1811E470D6D4}" type="datetime1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39BBC-C979-2C77-493E-CF5498AEB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13B7E-A51C-D9CD-2189-650A9D63B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951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990AE-F72C-4C2E-E2D0-7A8D7EEF0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41B46D-142E-8C8E-C4F4-B6B1586A6F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D92E3-36AD-2615-0166-6B73C34F1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8A6D4-154B-4E4D-9001-7A6C328D243E}" type="datetime1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0BFB69-319D-2284-2734-217160D39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883B0-C775-5BD2-8EC6-A41D19BCA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337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040463-6D41-8D45-088A-540B0D1883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92281"/>
            <a:ext cx="2628900" cy="558468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5F2276-7F04-F3F7-E3CE-F81C8DC637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92281"/>
            <a:ext cx="7734300" cy="558468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1802BF-9E0C-3251-8FAE-81F07DB05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80999-9BD6-4929-BDEC-B84E21C16701}" type="datetime1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F1754-5B8F-A9FA-E8B1-06E04CE28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01E6A8-5139-ECD4-CC0C-32FFC6741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53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155F0-A6D4-C39B-394F-0B16E9C9C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1860F-B260-57CE-E12B-2C9486031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45C9F-D94D-E5D3-B73A-20621FA53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FAB243-BB42-966A-4708-15C9B11D6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C3A3BD-2CC5-03D3-4CD6-E31A55BA2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472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D8633-AC3B-E617-1C54-84932DDD7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4236" y="1514688"/>
            <a:ext cx="8584164" cy="3138875"/>
          </a:xfrm>
        </p:spPr>
        <p:txBody>
          <a:bodyPr anchor="b">
            <a:normAutofit/>
          </a:bodyPr>
          <a:lstStyle>
            <a:lvl1pPr>
              <a:defRPr sz="36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68C242-ECAB-AEC3-7E9B-F9854AF31C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74236" y="4963885"/>
            <a:ext cx="8584165" cy="1125765"/>
          </a:xfrm>
        </p:spPr>
        <p:txBody>
          <a:bodyPr>
            <a:normAutofit/>
          </a:bodyPr>
          <a:lstStyle>
            <a:lvl1pPr marL="0" indent="0">
              <a:buNone/>
              <a:defRPr sz="1600" cap="all" spc="30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0D9B82-EEF4-2CD7-61FE-BAFB2B96D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5005-EC25-4FB9-B19B-2437F0B120D2}" type="datetime1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222B6-F7A8-70A5-B023-FCAD5D7C4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85D758-2E38-8A8D-75BC-667F6A23B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483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60DFF-11BD-F5F4-35D4-1986ABBD3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D1279-E9A9-702E-144D-61114B788E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77824" y="2159175"/>
            <a:ext cx="4977453" cy="40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84E624-7A76-56EC-FA0D-E2AA8EF9B9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28391" y="2159175"/>
            <a:ext cx="4985785" cy="40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9D7DF5-30AD-AE47-D516-5CEE82770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83B5C-2325-42FF-AF91-C1451D9D66CC}" type="datetime1">
              <a:rPr lang="en-US" smtClean="0"/>
              <a:t>6/10/2024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05C503-B649-B083-6341-F6E376AF8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53EA35-CF5A-DB36-8B14-5C184B6F1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30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BA3D8-FDD9-329B-BCC6-BBF47F01B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348" y="602671"/>
            <a:ext cx="10429303" cy="76892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EEF7DC-0699-CB3C-A7CB-39035D89A4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1349" y="1696325"/>
            <a:ext cx="4963538" cy="647700"/>
          </a:xfrm>
        </p:spPr>
        <p:txBody>
          <a:bodyPr anchor="b">
            <a:noAutofit/>
          </a:bodyPr>
          <a:lstStyle>
            <a:lvl1pPr marL="0" indent="0">
              <a:buNone/>
              <a:defRPr sz="14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52EB40-99E1-CCA4-BAFA-F51AA56CF2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81349" y="2344025"/>
            <a:ext cx="4963538" cy="38333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8979BC-6B50-751D-D569-F360938B05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22669" y="1696325"/>
            <a:ext cx="4987982" cy="647700"/>
          </a:xfrm>
        </p:spPr>
        <p:txBody>
          <a:bodyPr anchor="b">
            <a:noAutofit/>
          </a:bodyPr>
          <a:lstStyle>
            <a:lvl1pPr marL="0" indent="0">
              <a:buNone/>
              <a:defRPr sz="14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A3A26F-230E-2D25-6BDC-6ECA00FAEF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22669" y="2344025"/>
            <a:ext cx="4987982" cy="383337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182A01-DE7C-3BA4-96FF-CDEF2F608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8DB08-3B01-46DD-99F2-F6F6334EA669}" type="datetime1">
              <a:rPr lang="en-US" smtClean="0"/>
              <a:t>6/10/2024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CAA828-0166-8ECD-BCE8-654BEFDD7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90C0D2-459A-04AA-FD90-7687D2FE8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42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D549F-FA71-857F-E02E-3CB63CE68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569611-F911-D3D4-B613-ACCDA56C4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AC11-ACC3-4129-BBD7-C580BF1A4EE7}" type="datetime1">
              <a:rPr lang="en-US" smtClean="0"/>
              <a:t>6/10/2024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EA1961-0B6B-8FEB-F2CB-C42E90EF2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2AA80E-3139-9F1B-9C3E-2A76628CF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389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F54789-9F96-511A-0FB6-24F6A8418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0F7F3-E406-44E2-93AF-674B3F1A2E51}" type="datetime1">
              <a:rPr lang="en-US" smtClean="0"/>
              <a:t>6/10/2024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780399-ADEF-8F74-9F59-6AD804C93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B6A34F-ABAB-9C4E-38A1-C6EEB944B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570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E3917-2BF6-1CE2-F34B-49F0D09A1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07868"/>
            <a:ext cx="3640713" cy="2062594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15B8F-A9F3-8583-FFF1-175021F17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2898" y="807867"/>
            <a:ext cx="5922489" cy="505318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D90AFF-A949-CE9E-6B94-C1B6196129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000652"/>
            <a:ext cx="3640713" cy="2868336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95267E-088F-FB9A-9469-551890F29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DD93-7C9D-4E53-81F0-DDE57FEA7EDB}" type="datetime1">
              <a:rPr lang="en-US" smtClean="0"/>
              <a:t>6/10/2024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EA3FFC-B3A6-C0B6-5DAE-70BE0D6FB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08D35F-BC2E-8D14-060F-449CBAF7C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126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909ED-ED97-A3CE-5569-77B45F414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20881"/>
            <a:ext cx="3639312" cy="206259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83BB3A-9E24-DE4C-9619-1502F1B6F3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47408" y="919595"/>
            <a:ext cx="6107979" cy="501361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4CE1F-29E0-88BB-8489-E58236B8B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000652"/>
            <a:ext cx="3643889" cy="2868336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4B7212-6816-FFD1-50B2-58844AD38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7BC28-59DE-4F83-B4A1-497203279FAD}" type="datetime1">
              <a:rPr lang="en-US" smtClean="0"/>
              <a:t>6/10/2024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417744-5A24-B7B7-5FD6-E98E60832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DA4D1-A71D-A7A6-3D0C-294E5D280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343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5858A62-FE72-978B-BE71-05908D82E1A4}"/>
              </a:ext>
            </a:extLst>
          </p:cNvPr>
          <p:cNvSpPr/>
          <p:nvPr/>
        </p:nvSpPr>
        <p:spPr>
          <a:xfrm>
            <a:off x="0" y="0"/>
            <a:ext cx="12192000" cy="6860161"/>
          </a:xfrm>
          <a:prstGeom prst="rect">
            <a:avLst/>
          </a:prstGeom>
          <a:solidFill>
            <a:schemeClr val="bg2">
              <a:lumMod val="75000"/>
              <a:alpha val="15000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FA14B7-4740-5D9F-6489-BAD00C3E0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108" y="588245"/>
            <a:ext cx="10449784" cy="12659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90487F-803F-C5AF-BD93-39C0FC738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7824" y="2157984"/>
            <a:ext cx="10442448" cy="39038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86FCEF-4EDF-C2EF-7D81-FEFF7042F3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77824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300" baseline="0">
                <a:solidFill>
                  <a:schemeClr val="tx2"/>
                </a:solidFill>
              </a:defRPr>
            </a:lvl1pPr>
          </a:lstStyle>
          <a:p>
            <a:fld id="{0BDC4764-F656-4735-9820-9886F8DF1D6A}" type="datetime1">
              <a:rPr lang="en-US" smtClean="0"/>
              <a:t>6/10/2024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4663BC-4D46-C74D-DDF2-9D25B4D96F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32320" y="6356350"/>
            <a:ext cx="4297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1B4EAE-CB5C-D14B-77EF-7B155FA683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9999" y="6356350"/>
            <a:ext cx="521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+mj-lt"/>
              </a:defRPr>
            </a:lvl1pPr>
          </a:lstStyle>
          <a:p>
            <a:fld id="{C68AC1EC-23E2-4F0E-A5A4-674EC8DB954E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270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697" r:id="rId6"/>
    <p:sldLayoutId id="2147483693" r:id="rId7"/>
    <p:sldLayoutId id="2147483694" r:id="rId8"/>
    <p:sldLayoutId id="2147483695" r:id="rId9"/>
    <p:sldLayoutId id="2147483696" r:id="rId10"/>
    <p:sldLayoutId id="2147483698" r:id="rId11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485EC958-6DB3-2EDE-C5DB-2E85C202326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43750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DBB85758-AF41-FB9B-032A-998232211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9005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6000" dirty="0" err="1">
                <a:solidFill>
                  <a:srgbClr val="FFFFFF"/>
                </a:solidFill>
              </a:rPr>
              <a:t>Vollmächtig</a:t>
            </a:r>
            <a:r>
              <a:rPr lang="en-US" sz="6000" dirty="0">
                <a:solidFill>
                  <a:srgbClr val="FFFFFF"/>
                </a:solidFill>
              </a:rPr>
              <a:t> </a:t>
            </a:r>
            <a:r>
              <a:rPr lang="en-US" sz="6000" dirty="0" err="1">
                <a:solidFill>
                  <a:srgbClr val="FFFFFF"/>
                </a:solidFill>
              </a:rPr>
              <a:t>beten</a:t>
            </a:r>
            <a:br>
              <a:rPr lang="en-US" sz="6000" dirty="0">
                <a:solidFill>
                  <a:srgbClr val="FFFFFF"/>
                </a:solidFill>
              </a:rPr>
            </a:br>
            <a:br>
              <a:rPr lang="en-US" sz="6000" dirty="0">
                <a:solidFill>
                  <a:srgbClr val="FFFFFF"/>
                </a:solidFill>
              </a:rPr>
            </a:br>
            <a:r>
              <a:rPr lang="en-US" sz="6000" dirty="0" err="1">
                <a:solidFill>
                  <a:srgbClr val="FFFFFF"/>
                </a:solidFill>
              </a:rPr>
              <a:t>Epheser</a:t>
            </a:r>
            <a:r>
              <a:rPr lang="en-US" sz="6000" dirty="0">
                <a:solidFill>
                  <a:srgbClr val="FFFFFF"/>
                </a:solidFill>
              </a:rPr>
              <a:t> 3,16-17</a:t>
            </a:r>
          </a:p>
        </p:txBody>
      </p:sp>
    </p:spTree>
    <p:extLst>
      <p:ext uri="{BB962C8B-B14F-4D97-AF65-F5344CB8AC3E}">
        <p14:creationId xmlns:p14="http://schemas.microsoft.com/office/powerpoint/2010/main" val="14539047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485EC958-6DB3-2EDE-C5DB-2E85C202326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43750"/>
          <a:stretch/>
        </p:blipFill>
        <p:spPr>
          <a:xfrm>
            <a:off x="0" y="1"/>
            <a:ext cx="12191980" cy="6857999"/>
          </a:xfrm>
          <a:prstGeom prst="rect">
            <a:avLst/>
          </a:prstGeom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DBB85758-AF41-FB9B-032A-998232211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6963" y="861104"/>
            <a:ext cx="9144000" cy="2143353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en-US" sz="6700" dirty="0" err="1">
                <a:solidFill>
                  <a:srgbClr val="FFFFFF"/>
                </a:solidFill>
              </a:rPr>
              <a:t>Vollmächtig</a:t>
            </a:r>
            <a:r>
              <a:rPr lang="en-US" sz="6700" dirty="0">
                <a:solidFill>
                  <a:srgbClr val="FFFFFF"/>
                </a:solidFill>
              </a:rPr>
              <a:t> </a:t>
            </a:r>
            <a:r>
              <a:rPr lang="en-US" sz="6700" dirty="0" err="1">
                <a:solidFill>
                  <a:srgbClr val="FFFFFF"/>
                </a:solidFill>
              </a:rPr>
              <a:t>beten</a:t>
            </a:r>
            <a:br>
              <a:rPr lang="en-US" sz="6700" dirty="0">
                <a:solidFill>
                  <a:srgbClr val="FFFFFF"/>
                </a:solidFill>
              </a:rPr>
            </a:br>
            <a:r>
              <a:rPr lang="en-US" sz="6700" dirty="0">
                <a:solidFill>
                  <a:srgbClr val="FFFFFF"/>
                </a:solidFill>
              </a:rPr>
              <a:t>- </a:t>
            </a: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5300" b="1" dirty="0" err="1">
                <a:solidFill>
                  <a:srgbClr val="FFFFFF"/>
                </a:solidFill>
                <a:latin typeface="+mn-lt"/>
              </a:rPr>
              <a:t>unser</a:t>
            </a:r>
            <a:r>
              <a:rPr lang="en-US" sz="5300" b="1" dirty="0">
                <a:solidFill>
                  <a:srgbClr val="FFFFFF"/>
                </a:solidFill>
                <a:latin typeface="+mn-lt"/>
              </a:rPr>
              <a:t> Kern </a:t>
            </a:r>
            <a:r>
              <a:rPr lang="en-US" sz="5300" b="1" dirty="0" err="1">
                <a:solidFill>
                  <a:srgbClr val="FFFFFF"/>
                </a:solidFill>
                <a:latin typeface="+mn-lt"/>
              </a:rPr>
              <a:t>ist</a:t>
            </a:r>
            <a:r>
              <a:rPr lang="en-US" sz="5300" b="1" dirty="0">
                <a:solidFill>
                  <a:srgbClr val="FFFFFF"/>
                </a:solidFill>
                <a:latin typeface="+mn-lt"/>
              </a:rPr>
              <a:t> die Liebe!</a:t>
            </a:r>
            <a:endParaRPr lang="en-US" sz="60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7B332D6-0DDF-3546-34A9-ED5A4546BE7D}"/>
              </a:ext>
            </a:extLst>
          </p:cNvPr>
          <p:cNvSpPr txBox="1"/>
          <p:nvPr/>
        </p:nvSpPr>
        <p:spPr>
          <a:xfrm>
            <a:off x="562708" y="3438511"/>
            <a:ext cx="10912510" cy="249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3200" b="1" dirty="0">
                <a:solidFill>
                  <a:srgbClr val="FFFF00"/>
                </a:solidFill>
              </a:rPr>
              <a:t>… und ihr in der Liebe Gottes fest </a:t>
            </a:r>
          </a:p>
          <a:p>
            <a:pPr algn="ctr"/>
            <a:r>
              <a:rPr lang="de-DE" sz="3200" b="1" dirty="0">
                <a:solidFill>
                  <a:srgbClr val="FFFF00"/>
                </a:solidFill>
              </a:rPr>
              <a:t>verwurzelt und gegründet seid.</a:t>
            </a:r>
          </a:p>
          <a:p>
            <a:pPr algn="ctr"/>
            <a:endParaRPr lang="de-DE" sz="3600" dirty="0">
              <a:solidFill>
                <a:srgbClr val="FFFF00"/>
              </a:solidFill>
            </a:endParaRPr>
          </a:p>
          <a:p>
            <a:pPr algn="ctr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 pray that your love will have deep roots. </a:t>
            </a:r>
          </a:p>
          <a:p>
            <a:pPr algn="ctr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pray that it will have a strong foundation.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638158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485EC958-6DB3-2EDE-C5DB-2E85C202326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43750"/>
          <a:stretch/>
        </p:blipFill>
        <p:spPr>
          <a:xfrm>
            <a:off x="0" y="0"/>
            <a:ext cx="12191980" cy="6857999"/>
          </a:xfrm>
          <a:prstGeom prst="rect">
            <a:avLst/>
          </a:prstGeom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DBB85758-AF41-FB9B-032A-998232211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6963" y="861104"/>
            <a:ext cx="9144000" cy="2143353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en-US" sz="6700" dirty="0" err="1">
                <a:solidFill>
                  <a:srgbClr val="FFFFFF"/>
                </a:solidFill>
              </a:rPr>
              <a:t>Vollmächtig</a:t>
            </a:r>
            <a:r>
              <a:rPr lang="en-US" sz="6700" dirty="0">
                <a:solidFill>
                  <a:srgbClr val="FFFFFF"/>
                </a:solidFill>
              </a:rPr>
              <a:t> </a:t>
            </a:r>
            <a:r>
              <a:rPr lang="en-US" sz="6700" dirty="0" err="1">
                <a:solidFill>
                  <a:srgbClr val="FFFFFF"/>
                </a:solidFill>
              </a:rPr>
              <a:t>beten</a:t>
            </a:r>
            <a:br>
              <a:rPr lang="en-US" sz="6700" dirty="0">
                <a:solidFill>
                  <a:srgbClr val="FFFFFF"/>
                </a:solidFill>
              </a:rPr>
            </a:br>
            <a:r>
              <a:rPr lang="en-US" sz="6700" dirty="0">
                <a:solidFill>
                  <a:srgbClr val="FFFFFF"/>
                </a:solidFill>
              </a:rPr>
              <a:t>- </a:t>
            </a: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5300" b="1" dirty="0" err="1">
                <a:solidFill>
                  <a:srgbClr val="FFFFFF"/>
                </a:solidFill>
                <a:latin typeface="+mn-lt"/>
              </a:rPr>
              <a:t>unser</a:t>
            </a:r>
            <a:r>
              <a:rPr lang="en-US" sz="5300" b="1" dirty="0">
                <a:solidFill>
                  <a:srgbClr val="FFFFFF"/>
                </a:solidFill>
                <a:latin typeface="+mn-lt"/>
              </a:rPr>
              <a:t> Kern </a:t>
            </a:r>
            <a:r>
              <a:rPr lang="en-US" sz="5300" b="1" dirty="0" err="1">
                <a:solidFill>
                  <a:srgbClr val="FFFFFF"/>
                </a:solidFill>
                <a:latin typeface="+mn-lt"/>
              </a:rPr>
              <a:t>ist</a:t>
            </a:r>
            <a:r>
              <a:rPr lang="en-US" sz="5300" b="1" dirty="0">
                <a:solidFill>
                  <a:srgbClr val="FFFFFF"/>
                </a:solidFill>
                <a:latin typeface="+mn-lt"/>
              </a:rPr>
              <a:t> die Liebe!</a:t>
            </a:r>
            <a:endParaRPr lang="en-US" sz="60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7B332D6-0DDF-3546-34A9-ED5A4546BE7D}"/>
              </a:ext>
            </a:extLst>
          </p:cNvPr>
          <p:cNvSpPr txBox="1"/>
          <p:nvPr/>
        </p:nvSpPr>
        <p:spPr>
          <a:xfrm>
            <a:off x="562708" y="3438511"/>
            <a:ext cx="1091251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4400" b="1" dirty="0">
                <a:solidFill>
                  <a:srgbClr val="FF0000"/>
                </a:solidFill>
              </a:rPr>
              <a:t>! DAS IST WUNDERBAR !</a:t>
            </a:r>
          </a:p>
        </p:txBody>
      </p:sp>
    </p:spTree>
    <p:extLst>
      <p:ext uri="{BB962C8B-B14F-4D97-AF65-F5344CB8AC3E}">
        <p14:creationId xmlns:p14="http://schemas.microsoft.com/office/powerpoint/2010/main" val="39563896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485EC958-6DB3-2EDE-C5DB-2E85C202326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43750"/>
          <a:stretch/>
        </p:blipFill>
        <p:spPr>
          <a:xfrm>
            <a:off x="0" y="0"/>
            <a:ext cx="12191980" cy="6857999"/>
          </a:xfrm>
          <a:prstGeom prst="rect">
            <a:avLst/>
          </a:prstGeom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DBB85758-AF41-FB9B-032A-998232211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6963" y="861104"/>
            <a:ext cx="9144000" cy="121890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6700" dirty="0" err="1">
                <a:solidFill>
                  <a:srgbClr val="FFFFFF"/>
                </a:solidFill>
              </a:rPr>
              <a:t>Vollmächtig</a:t>
            </a:r>
            <a:r>
              <a:rPr lang="en-US" sz="6700" dirty="0">
                <a:solidFill>
                  <a:srgbClr val="FFFFFF"/>
                </a:solidFill>
              </a:rPr>
              <a:t> </a:t>
            </a:r>
            <a:r>
              <a:rPr lang="en-US" sz="6700" dirty="0" err="1">
                <a:solidFill>
                  <a:srgbClr val="FFFFFF"/>
                </a:solidFill>
              </a:rPr>
              <a:t>beten</a:t>
            </a:r>
            <a:endParaRPr lang="en-US" sz="6000" b="1" dirty="0">
              <a:solidFill>
                <a:srgbClr val="FFFFFF"/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7B332D6-0DDF-3546-34A9-ED5A4546BE7D}"/>
              </a:ext>
            </a:extLst>
          </p:cNvPr>
          <p:cNvSpPr txBox="1"/>
          <p:nvPr/>
        </p:nvSpPr>
        <p:spPr>
          <a:xfrm>
            <a:off x="1775198" y="2292998"/>
            <a:ext cx="9378472" cy="30416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de-DE" sz="4400" b="1" dirty="0">
                <a:solidFill>
                  <a:srgbClr val="FFFF00"/>
                </a:solidFill>
              </a:rPr>
              <a:t>Unser Können:              Das ist die ???</a:t>
            </a:r>
          </a:p>
          <a:p>
            <a:pPr>
              <a:lnSpc>
                <a:spcPct val="150000"/>
              </a:lnSpc>
            </a:pPr>
            <a:r>
              <a:rPr lang="de-DE" sz="4400" b="1" dirty="0">
                <a:solidFill>
                  <a:srgbClr val="FFFF00"/>
                </a:solidFill>
              </a:rPr>
              <a:t>Unsere Kompetenz:    Das ist das ???</a:t>
            </a:r>
          </a:p>
          <a:p>
            <a:pPr>
              <a:lnSpc>
                <a:spcPct val="150000"/>
              </a:lnSpc>
            </a:pPr>
            <a:r>
              <a:rPr lang="de-DE" sz="4400" b="1" dirty="0">
                <a:solidFill>
                  <a:srgbClr val="FFFF00"/>
                </a:solidFill>
              </a:rPr>
              <a:t>Unser Kern:                    Das ist die ???</a:t>
            </a:r>
          </a:p>
        </p:txBody>
      </p:sp>
    </p:spTree>
    <p:extLst>
      <p:ext uri="{BB962C8B-B14F-4D97-AF65-F5344CB8AC3E}">
        <p14:creationId xmlns:p14="http://schemas.microsoft.com/office/powerpoint/2010/main" val="10383650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485EC958-6DB3-2EDE-C5DB-2E85C202326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43750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DBB85758-AF41-FB9B-032A-998232211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528578"/>
            <a:ext cx="9144000" cy="92360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6000" dirty="0" err="1">
                <a:solidFill>
                  <a:srgbClr val="FFFFFF"/>
                </a:solidFill>
              </a:rPr>
              <a:t>Vollmächtig</a:t>
            </a:r>
            <a:r>
              <a:rPr lang="en-US" sz="6000" dirty="0">
                <a:solidFill>
                  <a:srgbClr val="FFFFFF"/>
                </a:solidFill>
              </a:rPr>
              <a:t> </a:t>
            </a:r>
            <a:r>
              <a:rPr lang="en-US" sz="6000" dirty="0" err="1">
                <a:solidFill>
                  <a:srgbClr val="FFFFFF"/>
                </a:solidFill>
              </a:rPr>
              <a:t>beten</a:t>
            </a:r>
            <a:endParaRPr lang="en-US" sz="6000" dirty="0">
              <a:solidFill>
                <a:srgbClr val="FFFFFF"/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6BE7DD9-E9E5-D2AF-C86E-48E26BBD280A}"/>
              </a:ext>
            </a:extLst>
          </p:cNvPr>
          <p:cNvSpPr txBox="1"/>
          <p:nvPr/>
        </p:nvSpPr>
        <p:spPr>
          <a:xfrm>
            <a:off x="514140" y="1682487"/>
            <a:ext cx="11163719" cy="2985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3200" b="1" dirty="0">
                <a:solidFill>
                  <a:srgbClr val="FFFF00"/>
                </a:solidFill>
              </a:rPr>
              <a:t>Ich bete, dass er euch aus seinem großen Reichtum </a:t>
            </a:r>
          </a:p>
          <a:p>
            <a:pPr algn="ctr"/>
            <a:r>
              <a:rPr lang="de-DE" sz="3200" b="1" dirty="0">
                <a:solidFill>
                  <a:srgbClr val="FFFF00"/>
                </a:solidFill>
              </a:rPr>
              <a:t>die Kraft gibt, durch seinen Geist </a:t>
            </a:r>
          </a:p>
          <a:p>
            <a:pPr algn="ctr"/>
            <a:r>
              <a:rPr lang="de-DE" sz="3200" b="1" dirty="0">
                <a:solidFill>
                  <a:srgbClr val="FFFF00"/>
                </a:solidFill>
              </a:rPr>
              <a:t>innerlich stark zu werden. </a:t>
            </a:r>
          </a:p>
          <a:p>
            <a:pPr algn="ctr"/>
            <a:r>
              <a:rPr lang="de-DE" sz="3200" b="1" dirty="0">
                <a:solidFill>
                  <a:srgbClr val="FFFF00"/>
                </a:solidFill>
              </a:rPr>
              <a:t>Epheser 3,16</a:t>
            </a:r>
          </a:p>
          <a:p>
            <a:pPr algn="ctr"/>
            <a:endParaRPr lang="de-DE" sz="3200" b="1" dirty="0">
              <a:solidFill>
                <a:srgbClr val="FFFF00"/>
              </a:solidFill>
            </a:endParaRPr>
          </a:p>
          <a:p>
            <a:pPr algn="ctr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pray that he will use his glorious riches to make you strong. 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400518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485EC958-6DB3-2EDE-C5DB-2E85C202326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43750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DBB85758-AF41-FB9B-032A-998232211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528578"/>
            <a:ext cx="9144000" cy="92360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6000" dirty="0" err="1">
                <a:solidFill>
                  <a:srgbClr val="FFFFFF"/>
                </a:solidFill>
              </a:rPr>
              <a:t>Vollmächtig</a:t>
            </a:r>
            <a:r>
              <a:rPr lang="en-US" sz="6000" dirty="0">
                <a:solidFill>
                  <a:srgbClr val="FFFFFF"/>
                </a:solidFill>
              </a:rPr>
              <a:t> </a:t>
            </a:r>
            <a:r>
              <a:rPr lang="en-US" sz="6000" dirty="0" err="1">
                <a:solidFill>
                  <a:srgbClr val="FFFFFF"/>
                </a:solidFill>
              </a:rPr>
              <a:t>beten</a:t>
            </a:r>
            <a:endParaRPr lang="en-US" sz="6000" dirty="0">
              <a:solidFill>
                <a:srgbClr val="FFFFFF"/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6BE7DD9-E9E5-D2AF-C86E-48E26BBD280A}"/>
              </a:ext>
            </a:extLst>
          </p:cNvPr>
          <p:cNvSpPr txBox="1"/>
          <p:nvPr/>
        </p:nvSpPr>
        <p:spPr>
          <a:xfrm>
            <a:off x="514140" y="1682487"/>
            <a:ext cx="11163719" cy="2923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3200" b="1" dirty="0">
                <a:solidFill>
                  <a:srgbClr val="FFFF00"/>
                </a:solidFill>
              </a:rPr>
              <a:t>Und ich bete, dass Christus durch den Glauben </a:t>
            </a:r>
          </a:p>
          <a:p>
            <a:pPr algn="ctr"/>
            <a:r>
              <a:rPr lang="de-DE" sz="3200" b="1" dirty="0">
                <a:solidFill>
                  <a:srgbClr val="FFFF00"/>
                </a:solidFill>
              </a:rPr>
              <a:t>immer mehr in euren Herzen wohnt…  </a:t>
            </a:r>
          </a:p>
          <a:p>
            <a:pPr algn="ctr"/>
            <a:r>
              <a:rPr lang="de-DE" sz="3200" b="1" dirty="0">
                <a:solidFill>
                  <a:srgbClr val="FFFF00"/>
                </a:solidFill>
              </a:rPr>
              <a:t>Epheser 3,17a</a:t>
            </a:r>
          </a:p>
          <a:p>
            <a:pPr algn="ctr"/>
            <a:endParaRPr lang="de-DE" sz="3200" b="1" dirty="0">
              <a:solidFill>
                <a:srgbClr val="FFFF00"/>
              </a:solidFill>
            </a:endParaRPr>
          </a:p>
          <a:p>
            <a:pPr algn="ctr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his Holy Spirit give you his power deep down inside you. </a:t>
            </a:r>
          </a:p>
          <a:p>
            <a:pPr algn="ctr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Christ will live in your hearts because you believe in him. 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3669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485EC958-6DB3-2EDE-C5DB-2E85C202326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43750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DBB85758-AF41-FB9B-032A-998232211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528578"/>
            <a:ext cx="9144000" cy="92360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6000" dirty="0" err="1">
                <a:solidFill>
                  <a:srgbClr val="FFFFFF"/>
                </a:solidFill>
              </a:rPr>
              <a:t>Vollmächtig</a:t>
            </a:r>
            <a:r>
              <a:rPr lang="en-US" sz="6000" dirty="0">
                <a:solidFill>
                  <a:srgbClr val="FFFFFF"/>
                </a:solidFill>
              </a:rPr>
              <a:t> </a:t>
            </a:r>
            <a:r>
              <a:rPr lang="en-US" sz="6000" dirty="0" err="1">
                <a:solidFill>
                  <a:srgbClr val="FFFFFF"/>
                </a:solidFill>
              </a:rPr>
              <a:t>beten</a:t>
            </a:r>
            <a:endParaRPr lang="en-US" sz="6000" dirty="0">
              <a:solidFill>
                <a:srgbClr val="FFFFFF"/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6BE7DD9-E9E5-D2AF-C86E-48E26BBD280A}"/>
              </a:ext>
            </a:extLst>
          </p:cNvPr>
          <p:cNvSpPr txBox="1"/>
          <p:nvPr/>
        </p:nvSpPr>
        <p:spPr>
          <a:xfrm>
            <a:off x="514140" y="1682487"/>
            <a:ext cx="11163719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3200" b="1" dirty="0">
                <a:solidFill>
                  <a:srgbClr val="FFFF00"/>
                </a:solidFill>
              </a:rPr>
              <a:t>… und ihr in der Liebe Gottes fest </a:t>
            </a:r>
          </a:p>
          <a:p>
            <a:pPr algn="ctr"/>
            <a:r>
              <a:rPr lang="de-DE" sz="3200" b="1" dirty="0">
                <a:solidFill>
                  <a:srgbClr val="FFFF00"/>
                </a:solidFill>
              </a:rPr>
              <a:t>verwurzelt und gegründet seid.</a:t>
            </a:r>
          </a:p>
          <a:p>
            <a:pPr algn="ctr"/>
            <a:r>
              <a:rPr lang="de-DE" sz="3200" b="1" dirty="0">
                <a:solidFill>
                  <a:srgbClr val="FFFF00"/>
                </a:solidFill>
              </a:rPr>
              <a:t>Epheser 3,17b</a:t>
            </a:r>
          </a:p>
          <a:p>
            <a:pPr algn="ctr"/>
            <a:endParaRPr lang="de-D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 pray that your love will have deep roots. </a:t>
            </a:r>
          </a:p>
          <a:p>
            <a:pPr algn="ctr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pray that it will have a strong foundation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498963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485EC958-6DB3-2EDE-C5DB-2E85C202326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43750"/>
          <a:stretch/>
        </p:blipFill>
        <p:spPr>
          <a:xfrm>
            <a:off x="0" y="1"/>
            <a:ext cx="12191980" cy="6857999"/>
          </a:xfrm>
          <a:prstGeom prst="rect">
            <a:avLst/>
          </a:prstGeom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DBB85758-AF41-FB9B-032A-998232211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495" y="611763"/>
            <a:ext cx="10379947" cy="2143353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en-US" sz="6700" dirty="0" err="1">
                <a:solidFill>
                  <a:srgbClr val="FFFFFF"/>
                </a:solidFill>
              </a:rPr>
              <a:t>Vollmächtig</a:t>
            </a:r>
            <a:r>
              <a:rPr lang="en-US" sz="6700" dirty="0">
                <a:solidFill>
                  <a:srgbClr val="FFFFFF"/>
                </a:solidFill>
              </a:rPr>
              <a:t> </a:t>
            </a:r>
            <a:r>
              <a:rPr lang="en-US" sz="6700" dirty="0" err="1">
                <a:solidFill>
                  <a:srgbClr val="FFFFFF"/>
                </a:solidFill>
              </a:rPr>
              <a:t>beten</a:t>
            </a:r>
            <a:br>
              <a:rPr lang="en-US" sz="6000" dirty="0">
                <a:solidFill>
                  <a:srgbClr val="FFFFFF"/>
                </a:solidFill>
              </a:rPr>
            </a:br>
            <a:r>
              <a:rPr lang="en-US" sz="6000" dirty="0">
                <a:solidFill>
                  <a:srgbClr val="FFFFFF"/>
                </a:solidFill>
              </a:rPr>
              <a:t>-  </a:t>
            </a: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53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wegen</a:t>
            </a:r>
            <a:r>
              <a:rPr lang="en-US" sz="53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dem </a:t>
            </a:r>
            <a:r>
              <a:rPr lang="en-US" sz="53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Reichtum</a:t>
            </a:r>
            <a:endParaRPr lang="en-US" sz="60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7B332D6-0DDF-3546-34A9-ED5A4546BE7D}"/>
              </a:ext>
            </a:extLst>
          </p:cNvPr>
          <p:cNvSpPr txBox="1"/>
          <p:nvPr/>
        </p:nvSpPr>
        <p:spPr>
          <a:xfrm>
            <a:off x="1406768" y="3076138"/>
            <a:ext cx="9435403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3200" b="1" dirty="0">
                <a:solidFill>
                  <a:srgbClr val="FFFF00"/>
                </a:solidFill>
              </a:rPr>
              <a:t>Ich bete, dass er euch aus seinem</a:t>
            </a:r>
          </a:p>
          <a:p>
            <a:pPr algn="ctr"/>
            <a:r>
              <a:rPr lang="de-DE" sz="3200" b="1" dirty="0">
                <a:solidFill>
                  <a:srgbClr val="FFFF00"/>
                </a:solidFill>
              </a:rPr>
              <a:t> </a:t>
            </a:r>
            <a:r>
              <a:rPr lang="de-DE" sz="4000" b="1" dirty="0">
                <a:solidFill>
                  <a:srgbClr val="FF0000"/>
                </a:solidFill>
              </a:rPr>
              <a:t>großen Reichtum </a:t>
            </a:r>
          </a:p>
          <a:p>
            <a:pPr algn="ctr"/>
            <a:r>
              <a:rPr lang="de-DE" sz="3200" b="1" dirty="0">
                <a:solidFill>
                  <a:srgbClr val="FFFF00"/>
                </a:solidFill>
              </a:rPr>
              <a:t>die Kraft gibt, …</a:t>
            </a:r>
          </a:p>
          <a:p>
            <a:pPr algn="ctr"/>
            <a:endParaRPr lang="de-DE" sz="3200" b="1" dirty="0">
              <a:solidFill>
                <a:srgbClr val="FFFF00"/>
              </a:solidFill>
            </a:endParaRPr>
          </a:p>
          <a:p>
            <a:pPr algn="ctr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pray that he will use his  </a:t>
            </a:r>
            <a:r>
              <a:rPr lang="en-US" sz="3600" b="1" dirty="0">
                <a:solidFill>
                  <a:srgbClr val="FF0000"/>
                </a:solidFill>
              </a:rPr>
              <a:t>glorious riches 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</a:t>
            </a:r>
          </a:p>
          <a:p>
            <a:pPr algn="ctr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 you strong. 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290892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485EC958-6DB3-2EDE-C5DB-2E85C202326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43750"/>
          <a:stretch/>
        </p:blipFill>
        <p:spPr>
          <a:xfrm>
            <a:off x="0" y="1"/>
            <a:ext cx="12191980" cy="6857999"/>
          </a:xfrm>
          <a:prstGeom prst="rect">
            <a:avLst/>
          </a:prstGeom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DBB85758-AF41-FB9B-032A-998232211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773" y="1285646"/>
            <a:ext cx="10209124" cy="2143353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en-US" sz="6700" dirty="0" err="1">
                <a:solidFill>
                  <a:srgbClr val="FFFFFF"/>
                </a:solidFill>
              </a:rPr>
              <a:t>Vollmächtig</a:t>
            </a:r>
            <a:r>
              <a:rPr lang="en-US" sz="6700" dirty="0">
                <a:solidFill>
                  <a:srgbClr val="FFFFFF"/>
                </a:solidFill>
              </a:rPr>
              <a:t> </a:t>
            </a:r>
            <a:r>
              <a:rPr lang="en-US" sz="6700" dirty="0" err="1">
                <a:solidFill>
                  <a:srgbClr val="FFFFFF"/>
                </a:solidFill>
              </a:rPr>
              <a:t>beten</a:t>
            </a:r>
            <a:br>
              <a:rPr lang="en-US" sz="6700" dirty="0">
                <a:solidFill>
                  <a:srgbClr val="FFFFFF"/>
                </a:solidFill>
              </a:rPr>
            </a:br>
            <a:r>
              <a:rPr lang="en-US" sz="6700" dirty="0">
                <a:solidFill>
                  <a:srgbClr val="FFFFFF"/>
                </a:solidFill>
              </a:rPr>
              <a:t>- </a:t>
            </a: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5300" b="1" dirty="0" err="1">
                <a:solidFill>
                  <a:srgbClr val="FFFFFF"/>
                </a:solidFill>
                <a:latin typeface="+mn-lt"/>
              </a:rPr>
              <a:t>unser</a:t>
            </a:r>
            <a:r>
              <a:rPr lang="en-US" sz="5300" b="1" dirty="0">
                <a:solidFill>
                  <a:srgbClr val="FFFFFF"/>
                </a:solidFill>
                <a:latin typeface="+mn-lt"/>
              </a:rPr>
              <a:t> </a:t>
            </a:r>
            <a:r>
              <a:rPr lang="en-US" sz="5300" b="1" dirty="0" err="1">
                <a:solidFill>
                  <a:srgbClr val="FFFFFF"/>
                </a:solidFill>
                <a:latin typeface="+mn-lt"/>
              </a:rPr>
              <a:t>Können</a:t>
            </a:r>
            <a:r>
              <a:rPr lang="en-US" sz="5300" b="1" dirty="0">
                <a:solidFill>
                  <a:srgbClr val="FFFFFF"/>
                </a:solidFill>
                <a:latin typeface="+mn-lt"/>
              </a:rPr>
              <a:t> und </a:t>
            </a:r>
            <a:br>
              <a:rPr lang="en-US" sz="5300" b="1" dirty="0">
                <a:solidFill>
                  <a:srgbClr val="FFFFFF"/>
                </a:solidFill>
                <a:latin typeface="+mn-lt"/>
              </a:rPr>
            </a:br>
            <a:r>
              <a:rPr lang="en-US" sz="5300" b="1" dirty="0" err="1">
                <a:solidFill>
                  <a:srgbClr val="FFFFFF"/>
                </a:solidFill>
                <a:latin typeface="+mn-lt"/>
              </a:rPr>
              <a:t>Gottes</a:t>
            </a:r>
            <a:r>
              <a:rPr lang="en-US" sz="5300" b="1" dirty="0">
                <a:solidFill>
                  <a:srgbClr val="FFFFFF"/>
                </a:solidFill>
                <a:latin typeface="+mn-lt"/>
              </a:rPr>
              <a:t> Kraft!</a:t>
            </a:r>
            <a:endParaRPr lang="en-US" sz="60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7B332D6-0DDF-3546-34A9-ED5A4546BE7D}"/>
              </a:ext>
            </a:extLst>
          </p:cNvPr>
          <p:cNvSpPr txBox="1"/>
          <p:nvPr/>
        </p:nvSpPr>
        <p:spPr>
          <a:xfrm>
            <a:off x="639735" y="3555498"/>
            <a:ext cx="10912510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3200" b="1" dirty="0">
                <a:solidFill>
                  <a:srgbClr val="FFFF00"/>
                </a:solidFill>
              </a:rPr>
              <a:t>Ich bete, dass er euch aus seinem  großen Reichtum </a:t>
            </a:r>
          </a:p>
          <a:p>
            <a:pPr algn="ctr"/>
            <a:r>
              <a:rPr lang="de-DE" sz="3200" b="1" dirty="0">
                <a:solidFill>
                  <a:srgbClr val="FFFF00"/>
                </a:solidFill>
              </a:rPr>
              <a:t>die </a:t>
            </a:r>
            <a:r>
              <a:rPr lang="de-DE" sz="4000" b="1" dirty="0">
                <a:solidFill>
                  <a:srgbClr val="FF0000"/>
                </a:solidFill>
              </a:rPr>
              <a:t>Kraft</a:t>
            </a:r>
            <a:r>
              <a:rPr lang="de-DE" sz="3200" b="1" dirty="0">
                <a:solidFill>
                  <a:srgbClr val="FFFF00"/>
                </a:solidFill>
              </a:rPr>
              <a:t> gibt, durch seinen Geist </a:t>
            </a:r>
            <a:r>
              <a:rPr lang="de-DE" sz="4000" b="1" dirty="0">
                <a:solidFill>
                  <a:srgbClr val="FF0000"/>
                </a:solidFill>
              </a:rPr>
              <a:t>innerlich stark </a:t>
            </a:r>
          </a:p>
          <a:p>
            <a:pPr algn="ctr"/>
            <a:r>
              <a:rPr lang="de-DE" sz="3200" b="1" dirty="0">
                <a:solidFill>
                  <a:srgbClr val="FFFF00"/>
                </a:solidFill>
              </a:rPr>
              <a:t>zu werden. </a:t>
            </a:r>
          </a:p>
          <a:p>
            <a:pPr algn="ctr"/>
            <a:endParaRPr lang="de-DE" sz="3200" b="1" dirty="0">
              <a:solidFill>
                <a:srgbClr val="FFFF00"/>
              </a:solidFill>
            </a:endParaRPr>
          </a:p>
          <a:p>
            <a:pPr algn="ctr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pray that he will use his glorious riches to make you strong. </a:t>
            </a:r>
          </a:p>
          <a:p>
            <a:pPr algn="ctr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his Holy Spirit give you his </a:t>
            </a:r>
            <a:r>
              <a:rPr lang="en-US" sz="3200" b="1" dirty="0">
                <a:solidFill>
                  <a:srgbClr val="FF0000"/>
                </a:solidFill>
              </a:rPr>
              <a:t>power deep down inside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you.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007471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485EC958-6DB3-2EDE-C5DB-2E85C202326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43750"/>
          <a:stretch/>
        </p:blipFill>
        <p:spPr>
          <a:xfrm>
            <a:off x="0" y="-1"/>
            <a:ext cx="12191980" cy="6857999"/>
          </a:xfrm>
          <a:prstGeom prst="rect">
            <a:avLst/>
          </a:prstGeom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DBB85758-AF41-FB9B-032A-998232211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0" y="1234883"/>
            <a:ext cx="9144000" cy="2143353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en-US" sz="6700" dirty="0" err="1">
                <a:solidFill>
                  <a:srgbClr val="FFFFFF"/>
                </a:solidFill>
              </a:rPr>
              <a:t>Vollmächtig</a:t>
            </a:r>
            <a:r>
              <a:rPr lang="en-US" sz="6700" dirty="0">
                <a:solidFill>
                  <a:srgbClr val="FFFFFF"/>
                </a:solidFill>
              </a:rPr>
              <a:t> </a:t>
            </a:r>
            <a:r>
              <a:rPr lang="en-US" sz="6700" dirty="0" err="1">
                <a:solidFill>
                  <a:srgbClr val="FFFFFF"/>
                </a:solidFill>
              </a:rPr>
              <a:t>beten</a:t>
            </a:r>
            <a:br>
              <a:rPr lang="en-US" sz="6700" dirty="0">
                <a:solidFill>
                  <a:srgbClr val="FFFFFF"/>
                </a:solidFill>
              </a:rPr>
            </a:br>
            <a:r>
              <a:rPr lang="en-US" sz="6700" dirty="0">
                <a:solidFill>
                  <a:srgbClr val="FFFFFF"/>
                </a:solidFill>
              </a:rPr>
              <a:t>- </a:t>
            </a: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5300" b="1" dirty="0" err="1">
                <a:solidFill>
                  <a:srgbClr val="FFFFFF"/>
                </a:solidFill>
                <a:latin typeface="+mn-lt"/>
              </a:rPr>
              <a:t>unser</a:t>
            </a:r>
            <a:r>
              <a:rPr lang="en-US" sz="5300" b="1" dirty="0">
                <a:solidFill>
                  <a:srgbClr val="FFFFFF"/>
                </a:solidFill>
                <a:latin typeface="+mn-lt"/>
              </a:rPr>
              <a:t> </a:t>
            </a:r>
            <a:r>
              <a:rPr lang="en-US" sz="5300" b="1" dirty="0" err="1">
                <a:solidFill>
                  <a:srgbClr val="FFFFFF"/>
                </a:solidFill>
                <a:latin typeface="+mn-lt"/>
              </a:rPr>
              <a:t>Können</a:t>
            </a:r>
            <a:r>
              <a:rPr lang="en-US" sz="5300" b="1" dirty="0">
                <a:solidFill>
                  <a:srgbClr val="FFFFFF"/>
                </a:solidFill>
                <a:latin typeface="+mn-lt"/>
              </a:rPr>
              <a:t> und </a:t>
            </a:r>
            <a:br>
              <a:rPr lang="en-US" sz="5300" b="1" dirty="0">
                <a:solidFill>
                  <a:srgbClr val="FFFFFF"/>
                </a:solidFill>
                <a:latin typeface="+mn-lt"/>
              </a:rPr>
            </a:br>
            <a:r>
              <a:rPr lang="en-US" sz="5300" b="1" dirty="0" err="1">
                <a:solidFill>
                  <a:srgbClr val="FFFFFF"/>
                </a:solidFill>
                <a:latin typeface="+mn-lt"/>
              </a:rPr>
              <a:t>Gottes</a:t>
            </a:r>
            <a:r>
              <a:rPr lang="en-US" sz="5300" b="1" dirty="0">
                <a:solidFill>
                  <a:srgbClr val="FFFFFF"/>
                </a:solidFill>
                <a:latin typeface="+mn-lt"/>
              </a:rPr>
              <a:t> Kraft!</a:t>
            </a:r>
            <a:endParaRPr lang="en-US" sz="60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7B332D6-0DDF-3546-34A9-ED5A4546BE7D}"/>
              </a:ext>
            </a:extLst>
          </p:cNvPr>
          <p:cNvSpPr txBox="1"/>
          <p:nvPr/>
        </p:nvSpPr>
        <p:spPr>
          <a:xfrm>
            <a:off x="552659" y="3871621"/>
            <a:ext cx="1091251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4800" b="1" dirty="0">
                <a:solidFill>
                  <a:srgbClr val="FF0000"/>
                </a:solidFill>
              </a:rPr>
              <a:t>! DAS IST WICHTIG !</a:t>
            </a:r>
          </a:p>
        </p:txBody>
      </p:sp>
    </p:spTree>
    <p:extLst>
      <p:ext uri="{BB962C8B-B14F-4D97-AF65-F5344CB8AC3E}">
        <p14:creationId xmlns:p14="http://schemas.microsoft.com/office/powerpoint/2010/main" val="28653533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485EC958-6DB3-2EDE-C5DB-2E85C202326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43750"/>
          <a:stretch/>
        </p:blipFill>
        <p:spPr>
          <a:xfrm>
            <a:off x="0" y="1"/>
            <a:ext cx="12191980" cy="6857999"/>
          </a:xfrm>
          <a:prstGeom prst="rect">
            <a:avLst/>
          </a:prstGeom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DBB85758-AF41-FB9B-032A-998232211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0" y="1442289"/>
            <a:ext cx="9144000" cy="2143353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en-US" sz="6700" dirty="0" err="1">
                <a:solidFill>
                  <a:srgbClr val="FFFFFF"/>
                </a:solidFill>
              </a:rPr>
              <a:t>Vollmächtig</a:t>
            </a:r>
            <a:r>
              <a:rPr lang="en-US" sz="6700" dirty="0">
                <a:solidFill>
                  <a:srgbClr val="FFFFFF"/>
                </a:solidFill>
              </a:rPr>
              <a:t> </a:t>
            </a:r>
            <a:r>
              <a:rPr lang="en-US" sz="6700" dirty="0" err="1">
                <a:solidFill>
                  <a:srgbClr val="FFFFFF"/>
                </a:solidFill>
              </a:rPr>
              <a:t>beten</a:t>
            </a:r>
            <a:br>
              <a:rPr lang="en-US" sz="6700" dirty="0">
                <a:solidFill>
                  <a:srgbClr val="FFFFFF"/>
                </a:solidFill>
              </a:rPr>
            </a:br>
            <a:r>
              <a:rPr lang="en-US" sz="6700" dirty="0">
                <a:solidFill>
                  <a:srgbClr val="FFFFFF"/>
                </a:solidFill>
              </a:rPr>
              <a:t>-</a:t>
            </a: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5300" b="1" dirty="0" err="1">
                <a:solidFill>
                  <a:srgbClr val="FFFFFF"/>
                </a:solidFill>
                <a:latin typeface="+mn-lt"/>
              </a:rPr>
              <a:t>unsere</a:t>
            </a:r>
            <a:r>
              <a:rPr lang="en-US" sz="5300" b="1" dirty="0">
                <a:solidFill>
                  <a:srgbClr val="FFFFFF"/>
                </a:solidFill>
                <a:latin typeface="+mn-lt"/>
              </a:rPr>
              <a:t> </a:t>
            </a:r>
            <a:r>
              <a:rPr lang="en-US" sz="5300" b="1" dirty="0" err="1">
                <a:solidFill>
                  <a:srgbClr val="FFFFFF"/>
                </a:solidFill>
                <a:latin typeface="+mn-lt"/>
              </a:rPr>
              <a:t>Kompetenz</a:t>
            </a:r>
            <a:r>
              <a:rPr lang="en-US" sz="5300" b="1" dirty="0">
                <a:solidFill>
                  <a:srgbClr val="FFFFFF"/>
                </a:solidFill>
                <a:latin typeface="+mn-lt"/>
              </a:rPr>
              <a:t> und </a:t>
            </a:r>
            <a:br>
              <a:rPr lang="en-US" sz="5300" b="1" dirty="0">
                <a:solidFill>
                  <a:srgbClr val="FFFFFF"/>
                </a:solidFill>
                <a:latin typeface="+mn-lt"/>
              </a:rPr>
            </a:br>
            <a:r>
              <a:rPr lang="en-US" sz="5300" b="1" dirty="0">
                <a:solidFill>
                  <a:srgbClr val="FFFFFF"/>
                </a:solidFill>
                <a:latin typeface="+mn-lt"/>
              </a:rPr>
              <a:t>das </a:t>
            </a:r>
            <a:r>
              <a:rPr lang="en-US" sz="5300" b="1" dirty="0" err="1">
                <a:solidFill>
                  <a:srgbClr val="FFFFFF"/>
                </a:solidFill>
                <a:latin typeface="+mn-lt"/>
              </a:rPr>
              <a:t>Wesen</a:t>
            </a:r>
            <a:r>
              <a:rPr lang="en-US" sz="5300" b="1" dirty="0">
                <a:solidFill>
                  <a:srgbClr val="FFFFFF"/>
                </a:solidFill>
                <a:latin typeface="+mn-lt"/>
              </a:rPr>
              <a:t> von Jesus!</a:t>
            </a:r>
            <a:endParaRPr lang="en-US" sz="60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7B332D6-0DDF-3546-34A9-ED5A4546BE7D}"/>
              </a:ext>
            </a:extLst>
          </p:cNvPr>
          <p:cNvSpPr txBox="1"/>
          <p:nvPr/>
        </p:nvSpPr>
        <p:spPr>
          <a:xfrm>
            <a:off x="562708" y="3877045"/>
            <a:ext cx="1091251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3200" b="1" dirty="0">
                <a:solidFill>
                  <a:srgbClr val="FFFF00"/>
                </a:solidFill>
              </a:rPr>
              <a:t>Und ich bete, dass Christus durch den Glauben </a:t>
            </a:r>
          </a:p>
          <a:p>
            <a:pPr algn="ctr"/>
            <a:r>
              <a:rPr lang="de-DE" sz="3200" b="1" dirty="0">
                <a:solidFill>
                  <a:srgbClr val="FFFF00"/>
                </a:solidFill>
              </a:rPr>
              <a:t>immer mehr in euren Herzen wohnt</a:t>
            </a:r>
          </a:p>
          <a:p>
            <a:pPr algn="ctr"/>
            <a:endParaRPr lang="de-DE" sz="3200" b="1" dirty="0">
              <a:solidFill>
                <a:srgbClr val="FFFF00"/>
              </a:solidFill>
            </a:endParaRPr>
          </a:p>
          <a:p>
            <a:pPr algn="ctr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Christ will live in your hearts because you believe in him</a:t>
            </a:r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734319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485EC958-6DB3-2EDE-C5DB-2E85C202326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43750"/>
          <a:stretch/>
        </p:blipFill>
        <p:spPr>
          <a:xfrm>
            <a:off x="20" y="-1"/>
            <a:ext cx="12191980" cy="6857999"/>
          </a:xfrm>
          <a:prstGeom prst="rect">
            <a:avLst/>
          </a:prstGeom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DBB85758-AF41-FB9B-032A-998232211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4484" y="1285645"/>
            <a:ext cx="9144000" cy="2143353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en-US" sz="6700" dirty="0" err="1">
                <a:solidFill>
                  <a:srgbClr val="FFFFFF"/>
                </a:solidFill>
              </a:rPr>
              <a:t>Vollmächtig</a:t>
            </a:r>
            <a:r>
              <a:rPr lang="en-US" sz="6700" dirty="0">
                <a:solidFill>
                  <a:srgbClr val="FFFFFF"/>
                </a:solidFill>
              </a:rPr>
              <a:t> </a:t>
            </a:r>
            <a:r>
              <a:rPr lang="en-US" sz="6700" dirty="0" err="1">
                <a:solidFill>
                  <a:srgbClr val="FFFFFF"/>
                </a:solidFill>
              </a:rPr>
              <a:t>beten</a:t>
            </a:r>
            <a:br>
              <a:rPr lang="en-US" sz="6700" dirty="0">
                <a:solidFill>
                  <a:srgbClr val="FFFFFF"/>
                </a:solidFill>
              </a:rPr>
            </a:br>
            <a:r>
              <a:rPr lang="en-US" sz="6700" dirty="0">
                <a:solidFill>
                  <a:srgbClr val="FFFFFF"/>
                </a:solidFill>
              </a:rPr>
              <a:t>- </a:t>
            </a: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5300" b="1" dirty="0" err="1">
                <a:solidFill>
                  <a:srgbClr val="FFFFFF"/>
                </a:solidFill>
                <a:latin typeface="+mn-lt"/>
              </a:rPr>
              <a:t>unsere</a:t>
            </a:r>
            <a:r>
              <a:rPr lang="en-US" sz="5300" b="1" dirty="0">
                <a:solidFill>
                  <a:srgbClr val="FFFFFF"/>
                </a:solidFill>
                <a:latin typeface="+mn-lt"/>
              </a:rPr>
              <a:t> </a:t>
            </a:r>
            <a:r>
              <a:rPr lang="en-US" sz="5300" b="1" dirty="0" err="1">
                <a:solidFill>
                  <a:srgbClr val="FFFFFF"/>
                </a:solidFill>
                <a:latin typeface="+mn-lt"/>
              </a:rPr>
              <a:t>Kompetenz</a:t>
            </a:r>
            <a:r>
              <a:rPr lang="en-US" sz="5300" b="1" dirty="0">
                <a:solidFill>
                  <a:srgbClr val="FFFFFF"/>
                </a:solidFill>
                <a:latin typeface="+mn-lt"/>
              </a:rPr>
              <a:t> und </a:t>
            </a:r>
            <a:br>
              <a:rPr lang="en-US" sz="5300" b="1" dirty="0">
                <a:solidFill>
                  <a:srgbClr val="FFFFFF"/>
                </a:solidFill>
                <a:latin typeface="+mn-lt"/>
              </a:rPr>
            </a:br>
            <a:r>
              <a:rPr lang="en-US" sz="5300" b="1" dirty="0">
                <a:solidFill>
                  <a:srgbClr val="FFFFFF"/>
                </a:solidFill>
                <a:latin typeface="+mn-lt"/>
              </a:rPr>
              <a:t>das </a:t>
            </a:r>
            <a:r>
              <a:rPr lang="en-US" sz="5300" b="1" dirty="0" err="1">
                <a:solidFill>
                  <a:srgbClr val="FFFFFF"/>
                </a:solidFill>
                <a:latin typeface="+mn-lt"/>
              </a:rPr>
              <a:t>Wesen</a:t>
            </a:r>
            <a:r>
              <a:rPr lang="en-US" sz="5300" b="1" dirty="0">
                <a:solidFill>
                  <a:srgbClr val="FFFFFF"/>
                </a:solidFill>
                <a:latin typeface="+mn-lt"/>
              </a:rPr>
              <a:t> von Jesus!</a:t>
            </a:r>
            <a:endParaRPr lang="en-US" sz="60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7B332D6-0DDF-3546-34A9-ED5A4546BE7D}"/>
              </a:ext>
            </a:extLst>
          </p:cNvPr>
          <p:cNvSpPr txBox="1"/>
          <p:nvPr/>
        </p:nvSpPr>
        <p:spPr>
          <a:xfrm>
            <a:off x="562709" y="3884826"/>
            <a:ext cx="1091251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4800" b="1" dirty="0">
                <a:solidFill>
                  <a:srgbClr val="FF0000"/>
                </a:solidFill>
              </a:rPr>
              <a:t>! DAS IST WESENTLICH !</a:t>
            </a:r>
          </a:p>
        </p:txBody>
      </p:sp>
    </p:spTree>
    <p:extLst>
      <p:ext uri="{BB962C8B-B14F-4D97-AF65-F5344CB8AC3E}">
        <p14:creationId xmlns:p14="http://schemas.microsoft.com/office/powerpoint/2010/main" val="37024030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BohoVogueVTI">
  <a:themeElements>
    <a:clrScheme name="AnalogousFromDarkSeedLeftStep">
      <a:dk1>
        <a:srgbClr val="000000"/>
      </a:dk1>
      <a:lt1>
        <a:srgbClr val="FFFFFF"/>
      </a:lt1>
      <a:dk2>
        <a:srgbClr val="1D2A34"/>
      </a:dk2>
      <a:lt2>
        <a:srgbClr val="E2E8E3"/>
      </a:lt2>
      <a:accent1>
        <a:srgbClr val="C34DB8"/>
      </a:accent1>
      <a:accent2>
        <a:srgbClr val="8B3BB1"/>
      </a:accent2>
      <a:accent3>
        <a:srgbClr val="6B4DC3"/>
      </a:accent3>
      <a:accent4>
        <a:srgbClr val="3B4EB1"/>
      </a:accent4>
      <a:accent5>
        <a:srgbClr val="4D91C3"/>
      </a:accent5>
      <a:accent6>
        <a:srgbClr val="3BB0B1"/>
      </a:accent6>
      <a:hlink>
        <a:srgbClr val="3F73BF"/>
      </a:hlink>
      <a:folHlink>
        <a:srgbClr val="7F7F7F"/>
      </a:folHlink>
    </a:clrScheme>
    <a:fontScheme name="Walbaum Display_Aptos">
      <a:majorFont>
        <a:latin typeface="Walbaum Display"/>
        <a:ea typeface=""/>
        <a:cs typeface=""/>
      </a:majorFont>
      <a:minorFont>
        <a:latin typeface="Apto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ohoVogueVTI" id="{8022F7FC-316B-4DD9-B9EB-BB68CC0DFA6F}" vid="{544DD2C6-9D23-4092-AACF-F55CEAA658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391</Words>
  <Application>Microsoft Office PowerPoint</Application>
  <PresentationFormat>Breitbild</PresentationFormat>
  <Paragraphs>57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6" baseType="lpstr">
      <vt:lpstr>Aptos Light</vt:lpstr>
      <vt:lpstr>Arial</vt:lpstr>
      <vt:lpstr>Walbaum Display</vt:lpstr>
      <vt:lpstr>BohoVogueVTI</vt:lpstr>
      <vt:lpstr>Vollmächtig beten  Epheser 3,16-17</vt:lpstr>
      <vt:lpstr>Vollmächtig beten</vt:lpstr>
      <vt:lpstr>Vollmächtig beten</vt:lpstr>
      <vt:lpstr>Vollmächtig beten</vt:lpstr>
      <vt:lpstr>Vollmächtig beten -   wegen dem Reichtum</vt:lpstr>
      <vt:lpstr>Vollmächtig beten -  unser Können und  Gottes Kraft!</vt:lpstr>
      <vt:lpstr>Vollmächtig beten -  unser Können und  Gottes Kraft!</vt:lpstr>
      <vt:lpstr>Vollmächtig beten - unsere Kompetenz und  das Wesen von Jesus!</vt:lpstr>
      <vt:lpstr>Vollmächtig beten -  unsere Kompetenz und  das Wesen von Jesus!</vt:lpstr>
      <vt:lpstr>Vollmächtig beten -  unser Kern ist die Liebe!</vt:lpstr>
      <vt:lpstr>Vollmächtig beten -  unser Kern ist die Liebe!</vt:lpstr>
      <vt:lpstr>Vollmächtig beten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Jörg Lüling</dc:creator>
  <cp:lastModifiedBy>Jörg Lüling</cp:lastModifiedBy>
  <cp:revision>1</cp:revision>
  <dcterms:created xsi:type="dcterms:W3CDTF">2024-06-08T13:50:24Z</dcterms:created>
  <dcterms:modified xsi:type="dcterms:W3CDTF">2024-06-10T07:43:02Z</dcterms:modified>
</cp:coreProperties>
</file>